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Roboto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7e46ca62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7e46ca62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7e46ca62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7e46ca62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51fc2120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51fc2120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0421700c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0421700c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0421700c3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0421700c3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7e46ca62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7e46ca62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0421700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0421700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0421700c3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0421700c3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0421700c3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0421700c3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0421700c3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0421700c3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51fc2120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51fc2120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51fc2120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51fc2120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04216ffc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04216ffc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51fc2120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851fc2120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51fc2120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51fc2120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04216ffce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04216ffce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51fc21205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51fc21205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04216ffc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04216ffc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351C7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s5574@nyu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vn686@nyu.edu" TargetMode="External"/><Relationship Id="rId4" Type="http://schemas.openxmlformats.org/officeDocument/2006/relationships/hyperlink" Target="mailto:rpb337@nyu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1C75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290850"/>
            <a:ext cx="8222100" cy="206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Fitness Studio Preference Analysis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16"/>
            <a:ext cx="8222100" cy="11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Kushal Shah &lt;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ks5574@nyu.edu</a:t>
            </a:r>
            <a:r>
              <a:rPr lang="en" sz="1400"/>
              <a:t>&gt;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Rupesh Bagwe &lt;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rpb337@nyu.edu</a:t>
            </a:r>
            <a:r>
              <a:rPr lang="en" sz="1400"/>
              <a:t>&gt;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Vinayak Natarajan &lt;</a:t>
            </a:r>
            <a:r>
              <a:rPr lang="en" sz="1400" u="sng">
                <a:solidFill>
                  <a:schemeClr val="hlink"/>
                </a:solidFill>
                <a:hlinkClick r:id="rId5"/>
              </a:rPr>
              <a:t>vn686@nyu.edu</a:t>
            </a:r>
            <a:r>
              <a:rPr lang="en" sz="1400"/>
              <a:t>&gt;</a:t>
            </a: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Guided by: Professor Juan Rodriguez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/>
        </p:nvSpPr>
        <p:spPr>
          <a:xfrm>
            <a:off x="1102775" y="4087100"/>
            <a:ext cx="67713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 rotWithShape="1">
          <a:blip r:embed="rId3">
            <a:alphaModFix/>
          </a:blip>
          <a:srcRect l="35333" t="24354" b="5133"/>
          <a:stretch/>
        </p:blipFill>
        <p:spPr>
          <a:xfrm>
            <a:off x="1365375" y="446800"/>
            <a:ext cx="6771298" cy="37927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1102775" y="4208300"/>
            <a:ext cx="73428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inner donut represents different cities while the outer donut represents various Fitness Studios. This visualizations gives us a clear idea about how the distribution of the Fitness Studios vary over different cities.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 l="21954" t="27631" b="3648"/>
          <a:stretch/>
        </p:blipFill>
        <p:spPr>
          <a:xfrm>
            <a:off x="1105600" y="571500"/>
            <a:ext cx="6713750" cy="33250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/>
        </p:nvSpPr>
        <p:spPr>
          <a:xfrm>
            <a:off x="1059425" y="4139050"/>
            <a:ext cx="68061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This visualization shows us the trend of the Average ratings of Gyms in Arizona State.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body" idx="1"/>
          </p:nvPr>
        </p:nvSpPr>
        <p:spPr>
          <a:xfrm>
            <a:off x="471900" y="1714500"/>
            <a:ext cx="8222100" cy="33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Data analysis we considered all the reviews of the customers related to various fitness studios and established a connection between the reviews and fitness studios preferred by the users for a particular city.</a:t>
            </a:r>
            <a:endParaRPr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the analysis we can find which fitness studios are prefered by people of that city. For example People of Phoenix prefered Yoga while people of Tempe prefered Gym.</a:t>
            </a:r>
            <a:endParaRPr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Also we can find why a studio is not prefered and how we can make it more preferable.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2489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>
            <a:spLocks noGrp="1"/>
          </p:cNvSpPr>
          <p:nvPr>
            <p:ph type="title" idx="4294967295"/>
          </p:nvPr>
        </p:nvSpPr>
        <p:spPr>
          <a:xfrm>
            <a:off x="107575" y="1279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Data After Preprocessing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52" name="Google Shape;1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18325"/>
            <a:ext cx="8655849" cy="397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7"/>
          <p:cNvPicPr preferRelativeResize="0"/>
          <p:nvPr/>
        </p:nvPicPr>
        <p:blipFill rotWithShape="1">
          <a:blip r:embed="rId3">
            <a:alphaModFix/>
          </a:blip>
          <a:srcRect l="21346" t="27633" b="4721"/>
          <a:stretch/>
        </p:blipFill>
        <p:spPr>
          <a:xfrm>
            <a:off x="1189150" y="311725"/>
            <a:ext cx="6765701" cy="269937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7"/>
          <p:cNvSpPr txBox="1"/>
          <p:nvPr/>
        </p:nvSpPr>
        <p:spPr>
          <a:xfrm>
            <a:off x="600075" y="3011100"/>
            <a:ext cx="78654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This visualization shows the Average rating received by a specific Fitness Studio. Here each line represents a Fitness Studio. The x-axis has time and y-axis has the average ratings.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7"/>
          <p:cNvSpPr txBox="1"/>
          <p:nvPr/>
        </p:nvSpPr>
        <p:spPr>
          <a:xfrm>
            <a:off x="0" y="3767625"/>
            <a:ext cx="8465400" cy="13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As we can see the dataset is more inclined towards positive reviews, we have considered 4,5 ratings as positive review and 1,2,3 as negative reviews.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Also 3 could be considered separately for a standard balanced dataset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200" y="75000"/>
            <a:ext cx="869996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 txBox="1"/>
          <p:nvPr/>
        </p:nvSpPr>
        <p:spPr>
          <a:xfrm>
            <a:off x="977275" y="338125"/>
            <a:ext cx="73356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Result: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5367D0-D7A4-4199-9B01-F7DE070A7B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456" y="813341"/>
            <a:ext cx="6029325" cy="42008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0"/>
          <p:cNvPicPr preferRelativeResize="0"/>
          <p:nvPr/>
        </p:nvPicPr>
        <p:blipFill rotWithShape="1">
          <a:blip r:embed="rId3">
            <a:alphaModFix/>
          </a:blip>
          <a:srcRect l="8672" r="43283"/>
          <a:stretch/>
        </p:blipFill>
        <p:spPr>
          <a:xfrm>
            <a:off x="666750" y="152400"/>
            <a:ext cx="3905249" cy="402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00" y="152400"/>
            <a:ext cx="3955250" cy="402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1176275" y="4408725"/>
            <a:ext cx="33063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30"/>
          <p:cNvSpPr txBox="1"/>
          <p:nvPr/>
        </p:nvSpPr>
        <p:spPr>
          <a:xfrm>
            <a:off x="1023175" y="4287600"/>
            <a:ext cx="33714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Positive Keywords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30"/>
          <p:cNvSpPr txBox="1"/>
          <p:nvPr/>
        </p:nvSpPr>
        <p:spPr>
          <a:xfrm>
            <a:off x="5180850" y="4327900"/>
            <a:ext cx="30978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Negative Keywords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504075"/>
            <a:ext cx="4485551" cy="388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1"/>
          <p:cNvSpPr txBox="1"/>
          <p:nvPr/>
        </p:nvSpPr>
        <p:spPr>
          <a:xfrm>
            <a:off x="208350" y="4353625"/>
            <a:ext cx="7779600" cy="12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Positive Keywords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86" name="Google Shape;186;p31"/>
          <p:cNvSpPr txBox="1"/>
          <p:nvPr/>
        </p:nvSpPr>
        <p:spPr>
          <a:xfrm>
            <a:off x="4430775" y="4353625"/>
            <a:ext cx="6309300" cy="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Negative Keywords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7" name="Google Shape;18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350" y="504075"/>
            <a:ext cx="4304126" cy="388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1C75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6095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Leveraging Fitness Studio Preferences of people to attract growth of newer businesses and promote investments.</a:t>
            </a:r>
            <a:endParaRPr/>
          </a:p>
          <a:p>
            <a:pPr marL="4572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main goal is to generate metric that would help the corporations/franchises to decide marketing/expansion plans.</a:t>
            </a:r>
            <a:endParaRPr/>
          </a:p>
          <a:p>
            <a:pPr marL="45720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Scalability in Production Environment</a:t>
            </a:r>
            <a:endParaRPr/>
          </a:p>
        </p:txBody>
      </p:sp>
      <p:sp>
        <p:nvSpPr>
          <p:cNvPr id="193" name="Google Shape;193;p32"/>
          <p:cNvSpPr txBox="1">
            <a:spLocks noGrp="1"/>
          </p:cNvSpPr>
          <p:nvPr>
            <p:ph type="body" idx="1"/>
          </p:nvPr>
        </p:nvSpPr>
        <p:spPr>
          <a:xfrm>
            <a:off x="471900" y="1934400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each city filter business by category Active Life/Fitness Instruction(Upto 200k business, 20M+ reviews).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indexes on elasticsearch based on metric to be evaluated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Display both macro and micro level metric on Kibana to derive insight.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used only Unigram but the feature will be more robust and useful after we use bigram and trigrams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99" name="Google Shape;199;p33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200" name="Google Shape;200;p33" descr="Black and white upward shot of Golden Gate Bridge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4675" y="0"/>
            <a:ext cx="58693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1C75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Who is it for?</a:t>
            </a:r>
            <a:endParaRPr sz="2000" b="1"/>
          </a:p>
          <a:p>
            <a:pPr marL="457200" lvl="0" indent="-3429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Primarily for entrepreneurs who want to open new Fitness Studios.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Secondarily, for Existing studio owners to plan targeted advertisements. 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Also for franchises who plan on expanding to new regions.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dataset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Business(200k)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Review(2M)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User(500k)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813" y="1797775"/>
            <a:ext cx="7590275" cy="30950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897775" y="4277575"/>
            <a:ext cx="9525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Datasets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ElasticSearch</a:t>
            </a:r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7500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es mapping to create a document for every row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 each document into elasticsearch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an es index for data aggregation and visualization 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4300" y="1843100"/>
            <a:ext cx="4617300" cy="296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49425" y="441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ElasticSearch mapping </a:t>
            </a: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 rotWithShape="1">
          <a:blip r:embed="rId3">
            <a:alphaModFix/>
          </a:blip>
          <a:srcRect l="2648" t="25510" r="2095" b="7090"/>
          <a:stretch/>
        </p:blipFill>
        <p:spPr>
          <a:xfrm>
            <a:off x="227812" y="1607325"/>
            <a:ext cx="8710277" cy="360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Kibana Visualizations</a:t>
            </a:r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 rotWithShape="1">
          <a:blip r:embed="rId3">
            <a:alphaModFix/>
          </a:blip>
          <a:srcRect l="22130" t="24581" b="5385"/>
          <a:stretch/>
        </p:blipFill>
        <p:spPr>
          <a:xfrm>
            <a:off x="-85725" y="1658450"/>
            <a:ext cx="9229723" cy="355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Signup Trends</a:t>
            </a:r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 rotWithShape="1">
          <a:blip r:embed="rId3">
            <a:alphaModFix/>
          </a:blip>
          <a:srcRect t="15958" b="4884"/>
          <a:stretch/>
        </p:blipFill>
        <p:spPr>
          <a:xfrm>
            <a:off x="155625" y="1725225"/>
            <a:ext cx="8824075" cy="327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457</Words>
  <Application>Microsoft Office PowerPoint</Application>
  <PresentationFormat>On-screen Show (16:9)</PresentationFormat>
  <Paragraphs>52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Roboto</vt:lpstr>
      <vt:lpstr>Arial</vt:lpstr>
      <vt:lpstr>Material</vt:lpstr>
      <vt:lpstr>Fitness Studio Preference Analysis</vt:lpstr>
      <vt:lpstr>Problem Statement</vt:lpstr>
      <vt:lpstr>Problem Statement</vt:lpstr>
      <vt:lpstr>Data</vt:lpstr>
      <vt:lpstr>Architecture</vt:lpstr>
      <vt:lpstr>ElasticSearch</vt:lpstr>
      <vt:lpstr>ElasticSearch mapping </vt:lpstr>
      <vt:lpstr>Kibana Visualizations</vt:lpstr>
      <vt:lpstr>User Signup Trends</vt:lpstr>
      <vt:lpstr>PowerPoint Presentation</vt:lpstr>
      <vt:lpstr>PowerPoint Presentation</vt:lpstr>
      <vt:lpstr>Data Analysis</vt:lpstr>
      <vt:lpstr>PowerPoint Presentation</vt:lpstr>
      <vt:lpstr>Data After Preprocessing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Scalability in Production Environment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Fitness Studio Preference Analysis</dc:title>
  <cp:lastModifiedBy>hsepurbagwe@gmail.com</cp:lastModifiedBy>
  <cp:revision>1</cp:revision>
  <dcterms:modified xsi:type="dcterms:W3CDTF">2020-05-15T05:52:03Z</dcterms:modified>
</cp:coreProperties>
</file>